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58" r:id="rId6"/>
    <p:sldId id="267" r:id="rId7"/>
    <p:sldId id="259" r:id="rId8"/>
    <p:sldId id="268" r:id="rId9"/>
    <p:sldId id="269" r:id="rId10"/>
    <p:sldId id="260" r:id="rId11"/>
    <p:sldId id="261" r:id="rId12"/>
    <p:sldId id="264" r:id="rId13"/>
    <p:sldId id="262" r:id="rId14"/>
    <p:sldId id="270" r:id="rId15"/>
    <p:sldId id="271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1866E-6DE9-4CEA-8A0F-A4E3CDE3FCDC}" type="datetimeFigureOut">
              <a:rPr lang="en-US" smtClean="0"/>
              <a:pPr/>
              <a:t>1/10/2011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62CFD-F72B-4A08-9BA5-227514075A3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48000" y="2895600"/>
            <a:ext cx="2057400" cy="1981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C:\Documents and Settings\123\My Documents\My Pictures\f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605588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ELES </a:t>
            </a:r>
            <a:r>
              <a:rPr lang="pt-PT" sz="4800" b="1" dirty="0" smtClean="0"/>
              <a:t>ESTÃO COM </a:t>
            </a:r>
            <a:r>
              <a:rPr lang="pt-PT" sz="4800" dirty="0" smtClean="0"/>
              <a:t>SONO</a:t>
            </a:r>
          </a:p>
          <a:p>
            <a:r>
              <a:rPr lang="pt-PT" sz="4800" dirty="0" smtClean="0"/>
              <a:t>ELES </a:t>
            </a:r>
            <a:r>
              <a:rPr lang="pt-PT" sz="4800" b="1" dirty="0" smtClean="0"/>
              <a:t>TÊM</a:t>
            </a:r>
            <a:r>
              <a:rPr lang="pt-PT" sz="4800" dirty="0" smtClean="0"/>
              <a:t> SONO</a:t>
            </a:r>
            <a:endParaRPr lang="en-US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33800" y="3048000"/>
            <a:ext cx="1752600" cy="1143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2050" name="Picture 2" descr="C:\Documents and Settings\123\My Documents\My Pictures\com med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7636" y="685800"/>
            <a:ext cx="4385564" cy="55280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ELA </a:t>
            </a:r>
            <a:r>
              <a:rPr lang="pt-PT" sz="4000" b="1" dirty="0" smtClean="0"/>
              <a:t>ESTÁ COM </a:t>
            </a:r>
            <a:r>
              <a:rPr lang="pt-PT" sz="4000" dirty="0" smtClean="0"/>
              <a:t>MEDO</a:t>
            </a:r>
          </a:p>
          <a:p>
            <a:r>
              <a:rPr lang="pt-PT" sz="4000" dirty="0" smtClean="0"/>
              <a:t>ELA </a:t>
            </a:r>
            <a:r>
              <a:rPr lang="pt-PT" sz="4000" b="1" dirty="0" smtClean="0"/>
              <a:t>TEM </a:t>
            </a:r>
            <a:r>
              <a:rPr lang="pt-PT" sz="4000" dirty="0" smtClean="0"/>
              <a:t>MEDO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810000" y="1417638"/>
            <a:ext cx="1655135" cy="12493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 descr="C:\Documents and Settings\123\My Documents\My Pictures\com sed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838200"/>
            <a:ext cx="4129087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 </a:t>
            </a:r>
            <a:r>
              <a:rPr lang="pt-PT" sz="4800" b="1" dirty="0" smtClean="0"/>
              <a:t>ESTÁ COM </a:t>
            </a:r>
            <a:r>
              <a:rPr lang="pt-PT" sz="4800" dirty="0" smtClean="0"/>
              <a:t>SEDE</a:t>
            </a:r>
          </a:p>
          <a:p>
            <a:r>
              <a:rPr lang="pt-PT" sz="4800" dirty="0" smtClean="0"/>
              <a:t>ELE </a:t>
            </a:r>
            <a:r>
              <a:rPr lang="pt-PT" sz="4800" b="1" dirty="0" smtClean="0"/>
              <a:t>TEM</a:t>
            </a:r>
            <a:r>
              <a:rPr lang="pt-PT" sz="4800" dirty="0" smtClean="0"/>
              <a:t> SEDE</a:t>
            </a:r>
            <a:endParaRPr lang="en-US" sz="4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2800" y="3048000"/>
            <a:ext cx="2438400" cy="1066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 descr="C:\Documents and Settings\123\My Documents\My Pictures\com sor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762000"/>
            <a:ext cx="37338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ELES </a:t>
            </a:r>
            <a:r>
              <a:rPr lang="pt-PT" sz="4800" b="1" dirty="0" smtClean="0"/>
              <a:t>ESTÃO COM </a:t>
            </a:r>
            <a:r>
              <a:rPr lang="pt-PT" sz="4800" dirty="0" smtClean="0"/>
              <a:t>SORTE</a:t>
            </a:r>
          </a:p>
          <a:p>
            <a:r>
              <a:rPr lang="pt-PT" sz="4800" dirty="0" smtClean="0"/>
              <a:t>ELES </a:t>
            </a:r>
            <a:r>
              <a:rPr lang="pt-PT" sz="4800" b="1" dirty="0" smtClean="0"/>
              <a:t>TÊM</a:t>
            </a:r>
            <a:r>
              <a:rPr lang="pt-PT" sz="4800" dirty="0" smtClean="0"/>
              <a:t> SORTE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 </a:t>
            </a:r>
            <a:r>
              <a:rPr lang="pt-PT" sz="4800" b="1" dirty="0" smtClean="0"/>
              <a:t>ESTÁ COM </a:t>
            </a:r>
            <a:r>
              <a:rPr lang="pt-PT" sz="4800" dirty="0" smtClean="0"/>
              <a:t>FOME</a:t>
            </a:r>
            <a:endParaRPr lang="en-US" sz="4800" dirty="0" smtClean="0"/>
          </a:p>
          <a:p>
            <a:r>
              <a:rPr lang="en-US" sz="4800" dirty="0" smtClean="0"/>
              <a:t>ELE </a:t>
            </a:r>
            <a:r>
              <a:rPr lang="en-US" sz="4800" b="1" dirty="0" smtClean="0"/>
              <a:t>TEM</a:t>
            </a:r>
            <a:r>
              <a:rPr lang="en-US" sz="4800" dirty="0" smtClean="0"/>
              <a:t> FOME</a:t>
            </a: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123\My Documents\My Pictures\com cal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14400"/>
            <a:ext cx="4157653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ELA </a:t>
            </a:r>
            <a:r>
              <a:rPr lang="pt-PT" sz="4800" b="1" dirty="0" smtClean="0"/>
              <a:t>ESTÁ COM </a:t>
            </a:r>
            <a:r>
              <a:rPr lang="pt-PT" sz="4800" dirty="0" smtClean="0"/>
              <a:t>CALOR</a:t>
            </a:r>
          </a:p>
          <a:p>
            <a:r>
              <a:rPr lang="pt-PT" sz="4800" dirty="0" smtClean="0"/>
              <a:t>ELA </a:t>
            </a:r>
            <a:r>
              <a:rPr lang="pt-PT" sz="4800" b="1" dirty="0" smtClean="0"/>
              <a:t>TEM</a:t>
            </a:r>
            <a:r>
              <a:rPr lang="pt-PT" sz="4800" dirty="0" smtClean="0"/>
              <a:t> CALOR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971800" y="2773680"/>
            <a:ext cx="23622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3074" name="Picture 2" descr="C:\Documents and Settings\123\My Documents\My Pictures\fri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1268" y="914400"/>
            <a:ext cx="4551932" cy="5221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 </a:t>
            </a:r>
            <a:r>
              <a:rPr lang="pt-PT" sz="4800" b="1" dirty="0" smtClean="0"/>
              <a:t>ESTÁ COM </a:t>
            </a:r>
            <a:r>
              <a:rPr lang="pt-PT" sz="4800" dirty="0" smtClean="0"/>
              <a:t>FRIO</a:t>
            </a:r>
          </a:p>
          <a:p>
            <a:r>
              <a:rPr lang="pt-PT" sz="4800" dirty="0" smtClean="0"/>
              <a:t>ELE </a:t>
            </a:r>
            <a:r>
              <a:rPr lang="pt-PT" sz="4800" b="1" dirty="0" smtClean="0"/>
              <a:t>TEM</a:t>
            </a:r>
            <a:r>
              <a:rPr lang="pt-PT" sz="4800" dirty="0" smtClean="0"/>
              <a:t> FRIO</a:t>
            </a:r>
            <a:endParaRPr lang="en-US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057400" y="1417638"/>
            <a:ext cx="4648200" cy="10969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 descr="C:\Documents and Settings\123\My Documents\My Pictures\press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7696200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800" dirty="0" smtClean="0"/>
              <a:t>ELES </a:t>
            </a:r>
            <a:r>
              <a:rPr lang="pt-PT" sz="4800" b="1" dirty="0" smtClean="0"/>
              <a:t>ESTÃO COM </a:t>
            </a:r>
            <a:r>
              <a:rPr lang="pt-PT" sz="4800" dirty="0" smtClean="0"/>
              <a:t>PRESSA</a:t>
            </a:r>
          </a:p>
          <a:p>
            <a:r>
              <a:rPr lang="pt-PT" sz="4800" dirty="0" smtClean="0"/>
              <a:t>ELES </a:t>
            </a:r>
            <a:r>
              <a:rPr lang="pt-PT" sz="4800" b="1" dirty="0" smtClean="0"/>
              <a:t>TÊM</a:t>
            </a:r>
            <a:r>
              <a:rPr lang="pt-PT" sz="4800" dirty="0" smtClean="0"/>
              <a:t> PRESSA</a:t>
            </a:r>
            <a:endParaRPr lang="en-US" sz="4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457200" y="1417638"/>
            <a:ext cx="82296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122" name="Picture 2" descr="C:\Documents and Settings\123\My Documents\My Pictures\com sono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229600" cy="5084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56</Words>
  <Application>Microsoft Office PowerPoint</Application>
  <PresentationFormat>Apresentação no Ecrã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17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Está com fome</dc:title>
  <dc:creator>123</dc:creator>
  <cp:lastModifiedBy>123</cp:lastModifiedBy>
  <cp:revision>7</cp:revision>
  <dcterms:created xsi:type="dcterms:W3CDTF">2010-10-26T06:46:46Z</dcterms:created>
  <dcterms:modified xsi:type="dcterms:W3CDTF">2011-01-10T20:17:19Z</dcterms:modified>
</cp:coreProperties>
</file>